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
  </p:notesMasterIdLst>
  <p:sldIdLst>
    <p:sldId id="256" r:id="rId3"/>
  </p:sldIdLst>
  <p:sldSz cx="51206400" cy="28803600"/>
  <p:notesSz cx="6858000" cy="9144000"/>
  <p:defaultTextStyle>
    <a:defPPr lvl="0">
      <a:defRPr lang="en-US"/>
    </a:defPPr>
    <a:lvl1pPr marL="0" lvl="0" algn="l" defTabSz="4388900" rtl="0" eaLnBrk="1" latinLnBrk="0" hangingPunct="1">
      <a:defRPr sz="8600" kern="1200">
        <a:solidFill>
          <a:schemeClr val="tx1"/>
        </a:solidFill>
        <a:latin typeface="+mn-lt"/>
        <a:ea typeface="+mn-ea"/>
        <a:cs typeface="+mn-cs"/>
      </a:defRPr>
    </a:lvl1pPr>
    <a:lvl2pPr marL="2194451" lvl="1" algn="l" defTabSz="4388900" rtl="0" eaLnBrk="1" latinLnBrk="0" hangingPunct="1">
      <a:defRPr sz="8600" kern="1200">
        <a:solidFill>
          <a:schemeClr val="tx1"/>
        </a:solidFill>
        <a:latin typeface="+mn-lt"/>
        <a:ea typeface="+mn-ea"/>
        <a:cs typeface="+mn-cs"/>
      </a:defRPr>
    </a:lvl2pPr>
    <a:lvl3pPr marL="4388900" lvl="2" algn="l" defTabSz="4388900" rtl="0" eaLnBrk="1" latinLnBrk="0" hangingPunct="1">
      <a:defRPr sz="8600" kern="1200">
        <a:solidFill>
          <a:schemeClr val="tx1"/>
        </a:solidFill>
        <a:latin typeface="+mn-lt"/>
        <a:ea typeface="+mn-ea"/>
        <a:cs typeface="+mn-cs"/>
      </a:defRPr>
    </a:lvl3pPr>
    <a:lvl4pPr marL="6583351" lvl="3" algn="l" defTabSz="4388900" rtl="0" eaLnBrk="1" latinLnBrk="0" hangingPunct="1">
      <a:defRPr sz="8600" kern="1200">
        <a:solidFill>
          <a:schemeClr val="tx1"/>
        </a:solidFill>
        <a:latin typeface="+mn-lt"/>
        <a:ea typeface="+mn-ea"/>
        <a:cs typeface="+mn-cs"/>
      </a:defRPr>
    </a:lvl4pPr>
    <a:lvl5pPr marL="8777801" lvl="4" algn="l" defTabSz="4388900" rtl="0" eaLnBrk="1" latinLnBrk="0" hangingPunct="1">
      <a:defRPr sz="8600" kern="1200">
        <a:solidFill>
          <a:schemeClr val="tx1"/>
        </a:solidFill>
        <a:latin typeface="+mn-lt"/>
        <a:ea typeface="+mn-ea"/>
        <a:cs typeface="+mn-cs"/>
      </a:defRPr>
    </a:lvl5pPr>
    <a:lvl6pPr marL="10972252" lvl="5" algn="l" defTabSz="4388900" rtl="0" eaLnBrk="1" latinLnBrk="0" hangingPunct="1">
      <a:defRPr sz="8600" kern="1200">
        <a:solidFill>
          <a:schemeClr val="tx1"/>
        </a:solidFill>
        <a:latin typeface="+mn-lt"/>
        <a:ea typeface="+mn-ea"/>
        <a:cs typeface="+mn-cs"/>
      </a:defRPr>
    </a:lvl6pPr>
    <a:lvl7pPr marL="13166703" lvl="6" algn="l" defTabSz="4388900" rtl="0" eaLnBrk="1" latinLnBrk="0" hangingPunct="1">
      <a:defRPr sz="8600" kern="1200">
        <a:solidFill>
          <a:schemeClr val="tx1"/>
        </a:solidFill>
        <a:latin typeface="+mn-lt"/>
        <a:ea typeface="+mn-ea"/>
        <a:cs typeface="+mn-cs"/>
      </a:defRPr>
    </a:lvl7pPr>
    <a:lvl8pPr marL="15361152" lvl="7" algn="l" defTabSz="4388900" rtl="0" eaLnBrk="1" latinLnBrk="0" hangingPunct="1">
      <a:defRPr sz="8600" kern="1200">
        <a:solidFill>
          <a:schemeClr val="tx1"/>
        </a:solidFill>
        <a:latin typeface="+mn-lt"/>
        <a:ea typeface="+mn-ea"/>
        <a:cs typeface="+mn-cs"/>
      </a:defRPr>
    </a:lvl8pPr>
    <a:lvl9pPr marL="17555603" lvl="8"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orient="horz" pos="189" userDrawn="1">
          <p15:clr>
            <a:srgbClr val="A4A3A4"/>
          </p15:clr>
        </p15:guide>
        <p15:guide id="3" orient="horz" pos="13230" userDrawn="1">
          <p15:clr>
            <a:srgbClr val="A4A3A4"/>
          </p15:clr>
        </p15:guide>
        <p15:guide id="4" orient="horz" userDrawn="1">
          <p15:clr>
            <a:srgbClr val="A4A3A4"/>
          </p15:clr>
        </p15:guide>
        <p15:guide id="5" pos="411" userDrawn="1">
          <p15:clr>
            <a:srgbClr val="A4A3A4"/>
          </p15:clr>
        </p15:guide>
        <p15:guide id="6" pos="42597" userDrawn="1">
          <p15:clr>
            <a:srgbClr val="A4A3A4"/>
          </p15:clr>
        </p15:guide>
        <p15:guide id="7" orient="horz" pos="2903" userDrawn="1">
          <p15:clr>
            <a:srgbClr val="A4A3A4"/>
          </p15:clr>
        </p15:guide>
        <p15:guide id="8" orient="horz" pos="252" userDrawn="1">
          <p15:clr>
            <a:srgbClr val="A4A3A4"/>
          </p15:clr>
        </p15:guide>
        <p15:guide id="9" orient="horz" pos="17640" userDrawn="1">
          <p15:clr>
            <a:srgbClr val="A4A3A4"/>
          </p15:clr>
        </p15:guide>
        <p15:guide id="10" pos="308" userDrawn="1">
          <p15:clr>
            <a:srgbClr val="A4A3A4"/>
          </p15:clr>
        </p15:guide>
        <p15:guide id="11" pos="319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138" y="19"/>
      </p:cViewPr>
      <p:guideLst>
        <p:guide orient="horz" pos="2177"/>
        <p:guide orient="horz" pos="189"/>
        <p:guide orient="horz" pos="13230"/>
        <p:guide orient="horz"/>
        <p:guide pos="411"/>
        <p:guide pos="42597"/>
        <p:guide orient="horz" pos="2903"/>
        <p:guide orient="horz" pos="252"/>
        <p:guide orient="horz" pos="17640"/>
        <p:guide pos="308"/>
        <p:guide pos="3194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7" y="5581172"/>
            <a:ext cx="11732949"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6" y="5010169"/>
            <a:ext cx="11723687"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5" y="12404134"/>
            <a:ext cx="11725540"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70188" y="5581172"/>
            <a:ext cx="11723687"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70191" y="5010169"/>
            <a:ext cx="11723687"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16236" y="5581172"/>
            <a:ext cx="11723687"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06971" y="4823340"/>
            <a:ext cx="11734800"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55342" y="4823340"/>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55342" y="5581172"/>
            <a:ext cx="1172152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55342" y="12456831"/>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55342" y="13134978"/>
            <a:ext cx="1172739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55342" y="22624490"/>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55342" y="23129268"/>
            <a:ext cx="1172739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7" y="13082610"/>
            <a:ext cx="11732949"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921359" y="2960953"/>
            <a:ext cx="37332129" cy="1120140"/>
          </a:xfrm>
          <a:prstGeom prst="rect">
            <a:avLst/>
          </a:prstGeom>
        </p:spPr>
        <p:txBody>
          <a:bodyPr>
            <a:normAutofit/>
          </a:bodyPr>
          <a:lstStyle>
            <a:lvl1pPr marL="0" indent="0" algn="ctr">
              <a:buFontTx/>
              <a:buNone/>
              <a:defRPr sz="3938">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affiliations</a:t>
            </a:r>
          </a:p>
        </p:txBody>
      </p:sp>
      <p:sp>
        <p:nvSpPr>
          <p:cNvPr id="78" name="Text Placeholder 76"/>
          <p:cNvSpPr>
            <a:spLocks noGrp="1"/>
          </p:cNvSpPr>
          <p:nvPr>
            <p:ph type="body" sz="quarter" idx="151" hasCustomPrompt="1"/>
          </p:nvPr>
        </p:nvSpPr>
        <p:spPr>
          <a:xfrm>
            <a:off x="6921359" y="1840813"/>
            <a:ext cx="37332129" cy="1120140"/>
          </a:xfrm>
          <a:prstGeom prst="rect">
            <a:avLst/>
          </a:prstGeom>
        </p:spPr>
        <p:txBody>
          <a:bodyPr anchor="t" anchorCtr="1">
            <a:normAutofit/>
          </a:bodyPr>
          <a:lstStyle>
            <a:lvl1pPr marL="0" indent="0" algn="ctr">
              <a:buFontTx/>
              <a:buNone/>
              <a:defRPr sz="5776">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authors</a:t>
            </a:r>
          </a:p>
        </p:txBody>
      </p:sp>
      <p:sp>
        <p:nvSpPr>
          <p:cNvPr id="79" name="Text Placeholder 76"/>
          <p:cNvSpPr>
            <a:spLocks noGrp="1"/>
          </p:cNvSpPr>
          <p:nvPr>
            <p:ph type="body" sz="quarter" idx="153" hasCustomPrompt="1"/>
          </p:nvPr>
        </p:nvSpPr>
        <p:spPr>
          <a:xfrm>
            <a:off x="6921359" y="407589"/>
            <a:ext cx="37332129" cy="1433226"/>
          </a:xfrm>
          <a:prstGeom prst="rect">
            <a:avLst/>
          </a:prstGeom>
        </p:spPr>
        <p:txBody>
          <a:bodyPr anchor="t" anchorCtr="1">
            <a:normAutofit/>
          </a:bodyPr>
          <a:lstStyle>
            <a:lvl1pPr marL="0" indent="0" algn="ctr">
              <a:buFontTx/>
              <a:buNone/>
              <a:defRPr sz="7548" b="1">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7" y="5581172"/>
            <a:ext cx="11732949"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6" y="5010169"/>
            <a:ext cx="11723687"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5" y="12404134"/>
            <a:ext cx="11725540"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70188" y="5581172"/>
            <a:ext cx="11723687"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70191" y="5010169"/>
            <a:ext cx="11723687"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16236" y="5581172"/>
            <a:ext cx="11723687"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06971" y="4823340"/>
            <a:ext cx="11734800"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55342" y="4823340"/>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55342" y="5581172"/>
            <a:ext cx="1172152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55342" y="12456831"/>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55342" y="13134978"/>
            <a:ext cx="1172739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55342" y="22624490"/>
            <a:ext cx="11721522"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55342" y="23129268"/>
            <a:ext cx="11727392"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7" y="13082610"/>
            <a:ext cx="11732949"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5239" indent="-375092">
              <a:defRPr sz="1641">
                <a:latin typeface="Trebuchet MS" pitchFamily="34" charset="0"/>
              </a:defRPr>
            </a:lvl2pPr>
            <a:lvl3pPr marL="1350333" indent="-375092">
              <a:defRPr sz="1641">
                <a:latin typeface="Trebuchet MS" pitchFamily="34" charset="0"/>
              </a:defRPr>
            </a:lvl3pPr>
            <a:lvl4pPr marL="1762935" indent="-412602">
              <a:defRPr sz="1641">
                <a:latin typeface="Trebuchet MS" pitchFamily="34" charset="0"/>
              </a:defRPr>
            </a:lvl4pPr>
            <a:lvl5pPr marL="2063008" indent="-300074">
              <a:defRPr sz="164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921359" y="2960953"/>
            <a:ext cx="37332129" cy="1120140"/>
          </a:xfrm>
          <a:prstGeom prst="rect">
            <a:avLst/>
          </a:prstGeom>
        </p:spPr>
        <p:txBody>
          <a:bodyPr>
            <a:normAutofit/>
          </a:bodyPr>
          <a:lstStyle>
            <a:lvl1pPr marL="0" indent="0" algn="ctr">
              <a:buFontTx/>
              <a:buNone/>
              <a:defRPr sz="3938">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affiliations</a:t>
            </a:r>
          </a:p>
        </p:txBody>
      </p:sp>
      <p:sp>
        <p:nvSpPr>
          <p:cNvPr id="78" name="Text Placeholder 76"/>
          <p:cNvSpPr>
            <a:spLocks noGrp="1"/>
          </p:cNvSpPr>
          <p:nvPr>
            <p:ph type="body" sz="quarter" idx="151" hasCustomPrompt="1"/>
          </p:nvPr>
        </p:nvSpPr>
        <p:spPr>
          <a:xfrm>
            <a:off x="6921359" y="1840813"/>
            <a:ext cx="37332129" cy="1120140"/>
          </a:xfrm>
          <a:prstGeom prst="rect">
            <a:avLst/>
          </a:prstGeom>
        </p:spPr>
        <p:txBody>
          <a:bodyPr anchor="t" anchorCtr="1">
            <a:normAutofit/>
          </a:bodyPr>
          <a:lstStyle>
            <a:lvl1pPr marL="0" indent="0" algn="ctr">
              <a:buFontTx/>
              <a:buNone/>
              <a:defRPr sz="5776">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authors</a:t>
            </a:r>
          </a:p>
        </p:txBody>
      </p:sp>
      <p:sp>
        <p:nvSpPr>
          <p:cNvPr id="79" name="Text Placeholder 76"/>
          <p:cNvSpPr>
            <a:spLocks noGrp="1"/>
          </p:cNvSpPr>
          <p:nvPr>
            <p:ph type="body" sz="quarter" idx="153" hasCustomPrompt="1"/>
          </p:nvPr>
        </p:nvSpPr>
        <p:spPr>
          <a:xfrm>
            <a:off x="6921359" y="407589"/>
            <a:ext cx="37332129" cy="1433226"/>
          </a:xfrm>
          <a:prstGeom prst="rect">
            <a:avLst/>
          </a:prstGeom>
        </p:spPr>
        <p:txBody>
          <a:bodyPr anchor="t" anchorCtr="1">
            <a:normAutofit/>
          </a:bodyPr>
          <a:lstStyle>
            <a:lvl1pPr marL="0" indent="0" algn="ctr">
              <a:buFontTx/>
              <a:buNone/>
              <a:defRPr sz="7548" b="1">
                <a:solidFill>
                  <a:schemeClr val="accent5">
                    <a:lumMod val="50000"/>
                  </a:schemeClr>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828523" y="28342046"/>
            <a:ext cx="2933700" cy="224164"/>
          </a:xfrm>
          <a:prstGeom prst="rect">
            <a:avLst/>
          </a:prstGeom>
          <a:noFill/>
          <a:ln w="9525">
            <a:noFill/>
            <a:miter lim="800000"/>
            <a:headEnd/>
            <a:tailEnd/>
          </a:ln>
          <a:effectLst/>
        </p:spPr>
        <p:txBody>
          <a:bodyPr lIns="59891" tIns="29940" rIns="59891" bIns="29940">
            <a:spAutoFit/>
          </a:bodyPr>
          <a:lstStyle/>
          <a:p>
            <a:pPr eaLnBrk="0" hangingPunct="0">
              <a:lnSpc>
                <a:spcPct val="65000"/>
              </a:lnSpc>
              <a:spcBef>
                <a:spcPct val="50000"/>
              </a:spcBef>
              <a:defRPr/>
            </a:pPr>
            <a:r>
              <a:rPr lang="en-US" sz="328"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22"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2379640" y="12337"/>
          <a:ext cx="11406348" cy="36699373"/>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51018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80560">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20640">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5270659">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22902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120640">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418052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6403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01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52144438" y="-74155"/>
          <a:ext cx="11001885" cy="40910725"/>
        </p:xfrm>
        <a:graphic>
          <a:graphicData uri="http://schemas.openxmlformats.org/drawingml/2006/table">
            <a:tbl>
              <a:tblPr firstRow="1" bandRow="1">
                <a:tableStyleId>{5C22544A-7EE6-4342-B048-85BDC9FD1C3A}</a:tableStyleId>
              </a:tblPr>
              <a:tblGrid>
                <a:gridCol w="3901140">
                  <a:extLst>
                    <a:ext uri="{9D8B030D-6E8A-4147-A177-3AD203B41FA5}">
                      <a16:colId xmlns:a16="http://schemas.microsoft.com/office/drawing/2014/main" val="20000"/>
                    </a:ext>
                  </a:extLst>
                </a:gridCol>
                <a:gridCol w="1611818">
                  <a:extLst>
                    <a:ext uri="{9D8B030D-6E8A-4147-A177-3AD203B41FA5}">
                      <a16:colId xmlns:a16="http://schemas.microsoft.com/office/drawing/2014/main" val="997673227"/>
                    </a:ext>
                  </a:extLst>
                </a:gridCol>
                <a:gridCol w="5488927">
                  <a:extLst>
                    <a:ext uri="{9D8B030D-6E8A-4147-A177-3AD203B41FA5}">
                      <a16:colId xmlns:a16="http://schemas.microsoft.com/office/drawing/2014/main" val="4164475170"/>
                    </a:ext>
                  </a:extLst>
                </a:gridCol>
              </a:tblGrid>
              <a:tr h="208026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0953">
                <a:tc gridSpan="3">
                  <a:txBody>
                    <a:bodyPr/>
                    <a:lstStyle/>
                    <a:p>
                      <a:pPr algn="l"/>
                      <a:r>
                        <a:rPr lang="en-US" sz="2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780473">
                <a:tc gridSpan="3">
                  <a:txBody>
                    <a:bodyPr/>
                    <a:lstStyle/>
                    <a:p>
                      <a:r>
                        <a:rPr lang="en-US" sz="24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75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61713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800725">
                <a:tc gridSpan="2">
                  <a:txBody>
                    <a:bodyPr/>
                    <a:lstStyle/>
                    <a:p>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0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75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693086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880709" rtl="0" eaLnBrk="1" latinLnBrk="0" hangingPunct="1">
        <a:spcBef>
          <a:spcPct val="0"/>
        </a:spcBef>
        <a:buNone/>
        <a:defRPr sz="5776" kern="1200">
          <a:solidFill>
            <a:schemeClr val="bg1"/>
          </a:solidFill>
          <a:latin typeface="Trebuchet MS" pitchFamily="34" charset="0"/>
          <a:ea typeface="+mj-ea"/>
          <a:cs typeface="+mj-cs"/>
        </a:defRPr>
      </a:lvl1pPr>
    </p:titleStyle>
    <p:bodyStyle>
      <a:lvl1pPr marL="1080267" indent="-1080267" algn="l" defTabSz="2880709" rtl="0" eaLnBrk="1" latinLnBrk="0" hangingPunct="1">
        <a:spcBef>
          <a:spcPct val="20000"/>
        </a:spcBef>
        <a:buFont typeface="Arial" pitchFamily="34" charset="0"/>
        <a:buChar char="•"/>
        <a:defRPr sz="10108" kern="1200">
          <a:solidFill>
            <a:schemeClr val="tx1"/>
          </a:solidFill>
          <a:latin typeface="+mn-lt"/>
          <a:ea typeface="+mn-ea"/>
          <a:cs typeface="+mn-cs"/>
        </a:defRPr>
      </a:lvl1pPr>
      <a:lvl2pPr marL="2340577" indent="-900222" algn="l" defTabSz="2880709" rtl="0" eaLnBrk="1" latinLnBrk="0" hangingPunct="1">
        <a:spcBef>
          <a:spcPct val="20000"/>
        </a:spcBef>
        <a:buFont typeface="Arial" pitchFamily="34" charset="0"/>
        <a:buChar char="–"/>
        <a:defRPr sz="8861" kern="1200">
          <a:solidFill>
            <a:schemeClr val="tx1"/>
          </a:solidFill>
          <a:latin typeface="+mn-lt"/>
          <a:ea typeface="+mn-ea"/>
          <a:cs typeface="+mn-cs"/>
        </a:defRPr>
      </a:lvl2pPr>
      <a:lvl3pPr marL="3600888" indent="-720178" algn="l" defTabSz="2880709" rtl="0" eaLnBrk="1" latinLnBrk="0" hangingPunct="1">
        <a:spcBef>
          <a:spcPct val="20000"/>
        </a:spcBef>
        <a:buFont typeface="Arial" pitchFamily="34" charset="0"/>
        <a:buChar char="•"/>
        <a:defRPr sz="7614" kern="1200">
          <a:solidFill>
            <a:schemeClr val="tx1"/>
          </a:solidFill>
          <a:latin typeface="+mn-lt"/>
          <a:ea typeface="+mn-ea"/>
          <a:cs typeface="+mn-cs"/>
        </a:defRPr>
      </a:lvl3pPr>
      <a:lvl4pPr marL="5041243"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4pPr>
      <a:lvl5pPr marL="6481596"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5pPr>
      <a:lvl6pPr marL="7921952"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6pPr>
      <a:lvl7pPr marL="9362306"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7pPr>
      <a:lvl8pPr marL="10802661"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8pPr>
      <a:lvl9pPr marL="12243017"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9pPr>
    </p:bodyStyle>
    <p:otherStyle>
      <a:defPPr>
        <a:defRPr lang="en-US"/>
      </a:defPPr>
      <a:lvl1pPr marL="0" algn="l" defTabSz="2880709" rtl="0" eaLnBrk="1" latinLnBrk="0" hangingPunct="1">
        <a:defRPr sz="5645" kern="1200">
          <a:solidFill>
            <a:schemeClr val="tx1"/>
          </a:solidFill>
          <a:latin typeface="+mn-lt"/>
          <a:ea typeface="+mn-ea"/>
          <a:cs typeface="+mn-cs"/>
        </a:defRPr>
      </a:lvl1pPr>
      <a:lvl2pPr marL="1440355" algn="l" defTabSz="2880709" rtl="0" eaLnBrk="1" latinLnBrk="0" hangingPunct="1">
        <a:defRPr sz="5645" kern="1200">
          <a:solidFill>
            <a:schemeClr val="tx1"/>
          </a:solidFill>
          <a:latin typeface="+mn-lt"/>
          <a:ea typeface="+mn-ea"/>
          <a:cs typeface="+mn-cs"/>
        </a:defRPr>
      </a:lvl2pPr>
      <a:lvl3pPr marL="2880709" algn="l" defTabSz="2880709" rtl="0" eaLnBrk="1" latinLnBrk="0" hangingPunct="1">
        <a:defRPr sz="5645" kern="1200">
          <a:solidFill>
            <a:schemeClr val="tx1"/>
          </a:solidFill>
          <a:latin typeface="+mn-lt"/>
          <a:ea typeface="+mn-ea"/>
          <a:cs typeface="+mn-cs"/>
        </a:defRPr>
      </a:lvl3pPr>
      <a:lvl4pPr marL="4321065" algn="l" defTabSz="2880709" rtl="0" eaLnBrk="1" latinLnBrk="0" hangingPunct="1">
        <a:defRPr sz="5645" kern="1200">
          <a:solidFill>
            <a:schemeClr val="tx1"/>
          </a:solidFill>
          <a:latin typeface="+mn-lt"/>
          <a:ea typeface="+mn-ea"/>
          <a:cs typeface="+mn-cs"/>
        </a:defRPr>
      </a:lvl4pPr>
      <a:lvl5pPr marL="5761419" algn="l" defTabSz="2880709" rtl="0" eaLnBrk="1" latinLnBrk="0" hangingPunct="1">
        <a:defRPr sz="5645" kern="1200">
          <a:solidFill>
            <a:schemeClr val="tx1"/>
          </a:solidFill>
          <a:latin typeface="+mn-lt"/>
          <a:ea typeface="+mn-ea"/>
          <a:cs typeface="+mn-cs"/>
        </a:defRPr>
      </a:lvl5pPr>
      <a:lvl6pPr marL="7201775" algn="l" defTabSz="2880709" rtl="0" eaLnBrk="1" latinLnBrk="0" hangingPunct="1">
        <a:defRPr sz="5645" kern="1200">
          <a:solidFill>
            <a:schemeClr val="tx1"/>
          </a:solidFill>
          <a:latin typeface="+mn-lt"/>
          <a:ea typeface="+mn-ea"/>
          <a:cs typeface="+mn-cs"/>
        </a:defRPr>
      </a:lvl6pPr>
      <a:lvl7pPr marL="8642130" algn="l" defTabSz="2880709" rtl="0" eaLnBrk="1" latinLnBrk="0" hangingPunct="1">
        <a:defRPr sz="5645" kern="1200">
          <a:solidFill>
            <a:schemeClr val="tx1"/>
          </a:solidFill>
          <a:latin typeface="+mn-lt"/>
          <a:ea typeface="+mn-ea"/>
          <a:cs typeface="+mn-cs"/>
        </a:defRPr>
      </a:lvl7pPr>
      <a:lvl8pPr marL="10082484" algn="l" defTabSz="2880709" rtl="0" eaLnBrk="1" latinLnBrk="0" hangingPunct="1">
        <a:defRPr sz="5645" kern="1200">
          <a:solidFill>
            <a:schemeClr val="tx1"/>
          </a:solidFill>
          <a:latin typeface="+mn-lt"/>
          <a:ea typeface="+mn-ea"/>
          <a:cs typeface="+mn-cs"/>
        </a:defRPr>
      </a:lvl8pPr>
      <a:lvl9pPr marL="11522840" algn="l" defTabSz="2880709" rtl="0" eaLnBrk="1" latinLnBrk="0" hangingPunct="1">
        <a:defRPr sz="56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828523" y="28342046"/>
            <a:ext cx="2933700" cy="224164"/>
          </a:xfrm>
          <a:prstGeom prst="rect">
            <a:avLst/>
          </a:prstGeom>
          <a:noFill/>
          <a:ln w="9525">
            <a:noFill/>
            <a:miter lim="800000"/>
            <a:headEnd/>
            <a:tailEnd/>
          </a:ln>
          <a:effectLst/>
        </p:spPr>
        <p:txBody>
          <a:bodyPr lIns="59891" tIns="29940" rIns="59891" bIns="29940">
            <a:spAutoFit/>
          </a:bodyPr>
          <a:lstStyle/>
          <a:p>
            <a:pPr eaLnBrk="0" hangingPunct="0">
              <a:lnSpc>
                <a:spcPct val="65000"/>
              </a:lnSpc>
              <a:spcBef>
                <a:spcPct val="50000"/>
              </a:spcBef>
              <a:defRPr/>
            </a:pPr>
            <a:r>
              <a:rPr lang="en-US" sz="328"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22"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880709" rtl="0" eaLnBrk="1" latinLnBrk="0" hangingPunct="1">
        <a:spcBef>
          <a:spcPct val="0"/>
        </a:spcBef>
        <a:buNone/>
        <a:defRPr sz="5776" kern="1200">
          <a:solidFill>
            <a:schemeClr val="bg1"/>
          </a:solidFill>
          <a:latin typeface="Trebuchet MS" pitchFamily="34" charset="0"/>
          <a:ea typeface="+mj-ea"/>
          <a:cs typeface="+mj-cs"/>
        </a:defRPr>
      </a:lvl1pPr>
    </p:titleStyle>
    <p:bodyStyle>
      <a:lvl1pPr marL="1080267" indent="-1080267" algn="l" defTabSz="2880709" rtl="0" eaLnBrk="1" latinLnBrk="0" hangingPunct="1">
        <a:spcBef>
          <a:spcPct val="20000"/>
        </a:spcBef>
        <a:buFont typeface="Arial" pitchFamily="34" charset="0"/>
        <a:buChar char="•"/>
        <a:defRPr sz="10108" kern="1200">
          <a:solidFill>
            <a:schemeClr val="tx1"/>
          </a:solidFill>
          <a:latin typeface="+mn-lt"/>
          <a:ea typeface="+mn-ea"/>
          <a:cs typeface="+mn-cs"/>
        </a:defRPr>
      </a:lvl1pPr>
      <a:lvl2pPr marL="2340577" indent="-900222" algn="l" defTabSz="2880709" rtl="0" eaLnBrk="1" latinLnBrk="0" hangingPunct="1">
        <a:spcBef>
          <a:spcPct val="20000"/>
        </a:spcBef>
        <a:buFont typeface="Arial" pitchFamily="34" charset="0"/>
        <a:buChar char="–"/>
        <a:defRPr sz="8861" kern="1200">
          <a:solidFill>
            <a:schemeClr val="tx1"/>
          </a:solidFill>
          <a:latin typeface="+mn-lt"/>
          <a:ea typeface="+mn-ea"/>
          <a:cs typeface="+mn-cs"/>
        </a:defRPr>
      </a:lvl2pPr>
      <a:lvl3pPr marL="3600888" indent="-720178" algn="l" defTabSz="2880709" rtl="0" eaLnBrk="1" latinLnBrk="0" hangingPunct="1">
        <a:spcBef>
          <a:spcPct val="20000"/>
        </a:spcBef>
        <a:buFont typeface="Arial" pitchFamily="34" charset="0"/>
        <a:buChar char="•"/>
        <a:defRPr sz="7614" kern="1200">
          <a:solidFill>
            <a:schemeClr val="tx1"/>
          </a:solidFill>
          <a:latin typeface="+mn-lt"/>
          <a:ea typeface="+mn-ea"/>
          <a:cs typeface="+mn-cs"/>
        </a:defRPr>
      </a:lvl3pPr>
      <a:lvl4pPr marL="5041243"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4pPr>
      <a:lvl5pPr marL="6481596"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5pPr>
      <a:lvl6pPr marL="7921952"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6pPr>
      <a:lvl7pPr marL="9362306"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7pPr>
      <a:lvl8pPr marL="10802661"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8pPr>
      <a:lvl9pPr marL="12243017" indent="-720178" algn="l" defTabSz="2880709" rtl="0" eaLnBrk="1" latinLnBrk="0" hangingPunct="1">
        <a:spcBef>
          <a:spcPct val="20000"/>
        </a:spcBef>
        <a:buFont typeface="Arial" pitchFamily="34" charset="0"/>
        <a:buChar char="•"/>
        <a:defRPr sz="6301" kern="1200">
          <a:solidFill>
            <a:schemeClr val="tx1"/>
          </a:solidFill>
          <a:latin typeface="+mn-lt"/>
          <a:ea typeface="+mn-ea"/>
          <a:cs typeface="+mn-cs"/>
        </a:defRPr>
      </a:lvl9pPr>
    </p:bodyStyle>
    <p:otherStyle>
      <a:defPPr>
        <a:defRPr lang="en-US"/>
      </a:defPPr>
      <a:lvl1pPr marL="0" algn="l" defTabSz="2880709" rtl="0" eaLnBrk="1" latinLnBrk="0" hangingPunct="1">
        <a:defRPr sz="5645" kern="1200">
          <a:solidFill>
            <a:schemeClr val="tx1"/>
          </a:solidFill>
          <a:latin typeface="+mn-lt"/>
          <a:ea typeface="+mn-ea"/>
          <a:cs typeface="+mn-cs"/>
        </a:defRPr>
      </a:lvl1pPr>
      <a:lvl2pPr marL="1440355" algn="l" defTabSz="2880709" rtl="0" eaLnBrk="1" latinLnBrk="0" hangingPunct="1">
        <a:defRPr sz="5645" kern="1200">
          <a:solidFill>
            <a:schemeClr val="tx1"/>
          </a:solidFill>
          <a:latin typeface="+mn-lt"/>
          <a:ea typeface="+mn-ea"/>
          <a:cs typeface="+mn-cs"/>
        </a:defRPr>
      </a:lvl2pPr>
      <a:lvl3pPr marL="2880709" algn="l" defTabSz="2880709" rtl="0" eaLnBrk="1" latinLnBrk="0" hangingPunct="1">
        <a:defRPr sz="5645" kern="1200">
          <a:solidFill>
            <a:schemeClr val="tx1"/>
          </a:solidFill>
          <a:latin typeface="+mn-lt"/>
          <a:ea typeface="+mn-ea"/>
          <a:cs typeface="+mn-cs"/>
        </a:defRPr>
      </a:lvl3pPr>
      <a:lvl4pPr marL="4321065" algn="l" defTabSz="2880709" rtl="0" eaLnBrk="1" latinLnBrk="0" hangingPunct="1">
        <a:defRPr sz="5645" kern="1200">
          <a:solidFill>
            <a:schemeClr val="tx1"/>
          </a:solidFill>
          <a:latin typeface="+mn-lt"/>
          <a:ea typeface="+mn-ea"/>
          <a:cs typeface="+mn-cs"/>
        </a:defRPr>
      </a:lvl4pPr>
      <a:lvl5pPr marL="5761419" algn="l" defTabSz="2880709" rtl="0" eaLnBrk="1" latinLnBrk="0" hangingPunct="1">
        <a:defRPr sz="5645" kern="1200">
          <a:solidFill>
            <a:schemeClr val="tx1"/>
          </a:solidFill>
          <a:latin typeface="+mn-lt"/>
          <a:ea typeface="+mn-ea"/>
          <a:cs typeface="+mn-cs"/>
        </a:defRPr>
      </a:lvl5pPr>
      <a:lvl6pPr marL="7201775" algn="l" defTabSz="2880709" rtl="0" eaLnBrk="1" latinLnBrk="0" hangingPunct="1">
        <a:defRPr sz="5645" kern="1200">
          <a:solidFill>
            <a:schemeClr val="tx1"/>
          </a:solidFill>
          <a:latin typeface="+mn-lt"/>
          <a:ea typeface="+mn-ea"/>
          <a:cs typeface="+mn-cs"/>
        </a:defRPr>
      </a:lvl6pPr>
      <a:lvl7pPr marL="8642130" algn="l" defTabSz="2880709" rtl="0" eaLnBrk="1" latinLnBrk="0" hangingPunct="1">
        <a:defRPr sz="5645" kern="1200">
          <a:solidFill>
            <a:schemeClr val="tx1"/>
          </a:solidFill>
          <a:latin typeface="+mn-lt"/>
          <a:ea typeface="+mn-ea"/>
          <a:cs typeface="+mn-cs"/>
        </a:defRPr>
      </a:lvl7pPr>
      <a:lvl8pPr marL="10082484" algn="l" defTabSz="2880709" rtl="0" eaLnBrk="1" latinLnBrk="0" hangingPunct="1">
        <a:defRPr sz="5645" kern="1200">
          <a:solidFill>
            <a:schemeClr val="tx1"/>
          </a:solidFill>
          <a:latin typeface="+mn-lt"/>
          <a:ea typeface="+mn-ea"/>
          <a:cs typeface="+mn-cs"/>
        </a:defRPr>
      </a:lvl8pPr>
      <a:lvl9pPr marL="11522840" algn="l" defTabSz="2880709" rtl="0" eaLnBrk="1" latinLnBrk="0" hangingPunct="1">
        <a:defRPr sz="56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3572543" y="4566961"/>
            <a:ext cx="19052933" cy="5293296"/>
          </a:xfrm>
          <a:solidFill>
            <a:schemeClr val="bg1"/>
          </a:solidFill>
          <a:ln>
            <a:solidFill>
              <a:srgbClr val="0070C0"/>
            </a:solidFill>
          </a:ln>
        </p:spPr>
        <p:txBody>
          <a:bodyPr/>
          <a:lstStyle/>
          <a:p>
            <a:pPr marL="225067" indent="-225067">
              <a:lnSpc>
                <a:spcPct val="107000"/>
              </a:lnSpc>
              <a:buFont typeface="Symbol" panose="05050102010706020507" pitchFamily="18" charset="2"/>
              <a:buChar char=""/>
            </a:pPr>
            <a:r>
              <a:rPr lang="en-US" sz="2100" dirty="0"/>
              <a:t>Type or paste your Text Here</a:t>
            </a: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3542063" y="3731039"/>
            <a:ext cx="19052933" cy="800211"/>
          </a:xfrm>
          <a:solidFill>
            <a:schemeClr val="accent1">
              <a:lumMod val="50000"/>
            </a:schemeClr>
          </a:solidFill>
        </p:spPr>
        <p:txBody>
          <a:bodyPr/>
          <a:lstStyle/>
          <a:p>
            <a:r>
              <a:rPr lang="en-US" sz="4000" u="none"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Introduction</a:t>
            </a:r>
            <a:endParaRPr lang="en-IN" sz="4000" u="none"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a:xfrm>
            <a:off x="22799648" y="4528372"/>
            <a:ext cx="27710065" cy="5353105"/>
          </a:xfrm>
          <a:solidFill>
            <a:schemeClr val="bg1"/>
          </a:solidFill>
          <a:ln>
            <a:solidFill>
              <a:srgbClr val="0070C0"/>
            </a:solidFill>
          </a:ln>
        </p:spPr>
        <p:txBody>
          <a:bodyPr/>
          <a:lstStyle/>
          <a:p>
            <a:pPr marL="225067" indent="-225067">
              <a:lnSpc>
                <a:spcPct val="107000"/>
              </a:lnSpc>
              <a:buFont typeface="Symbol" panose="05050102010706020507" pitchFamily="18" charset="2"/>
              <a:buChar char=""/>
            </a:pPr>
            <a:r>
              <a:rPr lang="en-US" sz="2100" dirty="0"/>
              <a:t>Type or paste your Text Here</a:t>
            </a: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a:xfrm>
            <a:off x="22815300" y="3706262"/>
            <a:ext cx="27677674" cy="800211"/>
          </a:xfrm>
          <a:solidFill>
            <a:schemeClr val="accent1">
              <a:lumMod val="50000"/>
            </a:schemeClr>
          </a:solidFill>
        </p:spPr>
        <p:txBody>
          <a:bodyPr/>
          <a:lstStyle/>
          <a:p>
            <a:r>
              <a:rPr lang="en-IN" sz="4000" b="1" i="0" u="none" dirty="0">
                <a:solidFill>
                  <a:schemeClr val="bg1"/>
                </a:solidFill>
                <a:effectLst/>
                <a:latin typeface="Times New Roman" panose="02020603050405020304" pitchFamily="18" charset="0"/>
                <a:cs typeface="Times New Roman" panose="02020603050405020304" pitchFamily="18" charset="0"/>
              </a:rPr>
              <a:t>Materials and Methods</a:t>
            </a:r>
            <a:endParaRPr lang="en-IN" sz="4000" b="0" u="none" kern="100" dirty="0">
              <a:solidFill>
                <a:schemeClr val="bg1"/>
              </a:solidFill>
              <a:latin typeface="Times New Roman" panose="02020603050405020304" pitchFamily="18" charset="0"/>
              <a:cs typeface="Times New Roman" panose="02020603050405020304" pitchFamily="18" charset="0"/>
            </a:endParaRP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3411433" y="18894886"/>
            <a:ext cx="24987217" cy="7033877"/>
          </a:xfrm>
          <a:solidFill>
            <a:schemeClr val="bg1"/>
          </a:solidFill>
          <a:ln>
            <a:solidFill>
              <a:srgbClr val="0070C0"/>
            </a:solidFill>
          </a:ln>
        </p:spPr>
        <p:txBody>
          <a:bodyPr/>
          <a:lstStyle/>
          <a:p>
            <a:pPr marL="225067" indent="-225067">
              <a:lnSpc>
                <a:spcPct val="107000"/>
              </a:lnSpc>
              <a:buFont typeface="Symbol" panose="05050102010706020507" pitchFamily="18" charset="2"/>
              <a:buChar char=""/>
            </a:pPr>
            <a:r>
              <a:rPr lang="en-US" sz="2400" dirty="0"/>
              <a:t>Type or paste your Text Here</a:t>
            </a:r>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a:xfrm>
            <a:off x="3953829" y="1891161"/>
            <a:ext cx="46555888" cy="1570261"/>
          </a:xfrm>
          <a:solidFill>
            <a:schemeClr val="accent5">
              <a:lumMod val="60000"/>
              <a:lumOff val="40000"/>
            </a:schemeClr>
          </a:solidFill>
        </p:spPr>
        <p:txBody>
          <a:bodyPr>
            <a:noAutofit/>
          </a:bodyPr>
          <a:lstStyle/>
          <a:p>
            <a:r>
              <a:rPr lang="en-IN" sz="2888" b="1" u="sng" kern="100" dirty="0">
                <a:latin typeface="Tahoma" panose="020B0604030504040204" pitchFamily="34" charset="0"/>
                <a:ea typeface="Tahoma" panose="020B0604030504040204" pitchFamily="34" charset="0"/>
                <a:cs typeface="Tahoma" panose="020B0604030504040204" pitchFamily="34" charset="0"/>
              </a:rPr>
              <a:t>Presenting Author </a:t>
            </a:r>
            <a:br>
              <a:rPr lang="en-IN" sz="2888" b="1" u="sng" kern="100" dirty="0">
                <a:latin typeface="Tahoma" panose="020B0604030504040204" pitchFamily="34" charset="0"/>
                <a:ea typeface="Tahoma" panose="020B0604030504040204" pitchFamily="34" charset="0"/>
                <a:cs typeface="Tahoma" panose="020B0604030504040204" pitchFamily="34" charset="0"/>
              </a:rPr>
            </a:br>
            <a:r>
              <a:rPr lang="en-IN" sz="2888" b="1" u="sng" kern="100" dirty="0">
                <a:latin typeface="Tahoma" panose="020B0604030504040204" pitchFamily="34" charset="0"/>
                <a:ea typeface="Tahoma" panose="020B0604030504040204" pitchFamily="34" charset="0"/>
                <a:cs typeface="Tahoma" panose="020B0604030504040204" pitchFamily="34" charset="0"/>
              </a:rPr>
              <a:t>Co Author</a:t>
            </a:r>
            <a:br>
              <a:rPr lang="en-IN" sz="2888" b="1" u="sng" kern="100" dirty="0">
                <a:latin typeface="Tahoma" panose="020B0604030504040204" pitchFamily="34" charset="0"/>
                <a:ea typeface="Tahoma" panose="020B0604030504040204" pitchFamily="34" charset="0"/>
                <a:cs typeface="Tahoma" panose="020B0604030504040204" pitchFamily="34" charset="0"/>
              </a:rPr>
            </a:br>
            <a:r>
              <a:rPr lang="en-IN" sz="2888" b="1" u="sng" kern="100" dirty="0" err="1">
                <a:latin typeface="Tahoma" panose="020B0604030504040204" pitchFamily="34" charset="0"/>
                <a:ea typeface="Tahoma" panose="020B0604030504040204" pitchFamily="34" charset="0"/>
                <a:cs typeface="Tahoma" panose="020B0604030504040204" pitchFamily="34" charset="0"/>
              </a:rPr>
              <a:t>Affliciation</a:t>
            </a:r>
            <a:endParaRPr lang="en-IN" sz="2363" kern="100" dirty="0">
              <a:latin typeface="Tahoma" panose="020B0604030504040204" pitchFamily="34" charset="0"/>
              <a:ea typeface="Tahoma" panose="020B0604030504040204" pitchFamily="34" charset="0"/>
              <a:cs typeface="Tahoma" panose="020B0604030504040204" pitchFamily="34" charset="0"/>
            </a:endParaRP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3953828" y="368759"/>
            <a:ext cx="46555885" cy="1631215"/>
          </a:xfrm>
          <a:solidFill>
            <a:schemeClr val="accent1">
              <a:lumMod val="50000"/>
            </a:schemeClr>
          </a:solidFill>
        </p:spPr>
        <p:txBody>
          <a:bodyPr>
            <a:noAutofit/>
          </a:bodyPr>
          <a:lstStyle/>
          <a:p>
            <a:r>
              <a:rPr lang="en-IN" sz="3413" dirty="0">
                <a:solidFill>
                  <a:schemeClr val="bg1"/>
                </a:solidFill>
                <a:latin typeface="Verdana" panose="020B0604030504040204" pitchFamily="34" charset="0"/>
                <a:ea typeface="Verdana" panose="020B0604030504040204" pitchFamily="34" charset="0"/>
                <a:cs typeface="Times New Roman" panose="02020603050405020304" pitchFamily="18" charset="0"/>
              </a:rPr>
              <a:t>Title</a:t>
            </a:r>
            <a:endParaRPr lang="en-US" sz="3413"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2" name="Rectangle 21"/>
          <p:cNvSpPr/>
          <p:nvPr/>
        </p:nvSpPr>
        <p:spPr>
          <a:xfrm>
            <a:off x="118310" y="2626028"/>
            <a:ext cx="3615216" cy="90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32" dirty="0"/>
              <a:t>Poster No :</a:t>
            </a:r>
          </a:p>
        </p:txBody>
      </p:sp>
      <p:sp>
        <p:nvSpPr>
          <p:cNvPr id="14" name="Text Placeholder 94">
            <a:extLst>
              <a:ext uri="{FF2B5EF4-FFF2-40B4-BE49-F238E27FC236}">
                <a16:creationId xmlns:a16="http://schemas.microsoft.com/office/drawing/2014/main" id="{BD8DB4B5-AE48-86D9-D6A5-06DC27856B43}"/>
              </a:ext>
            </a:extLst>
          </p:cNvPr>
          <p:cNvSpPr txBox="1">
            <a:spLocks/>
          </p:cNvSpPr>
          <p:nvPr/>
        </p:nvSpPr>
        <p:spPr>
          <a:xfrm>
            <a:off x="28529280" y="19025707"/>
            <a:ext cx="21980433" cy="763593"/>
          </a:xfrm>
          <a:prstGeom prst="rect">
            <a:avLst/>
          </a:prstGeom>
          <a:solidFill>
            <a:schemeClr val="bg1"/>
          </a:solidFill>
          <a:ln>
            <a:solidFill>
              <a:srgbClr val="0070C0"/>
            </a:solidFill>
          </a:ln>
        </p:spPr>
        <p:txBody>
          <a:bodyPr wrap="square" lIns="150012" tIns="150012" rIns="150012" bIns="150012">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00089" indent="-300089">
              <a:lnSpc>
                <a:spcPct val="107000"/>
              </a:lnSpc>
              <a:spcAft>
                <a:spcPts val="525"/>
              </a:spcAft>
              <a:buFont typeface="Wingdings" panose="05000000000000000000" pitchFamily="2" charset="2"/>
              <a:buChar char="§"/>
            </a:pPr>
            <a:r>
              <a:rPr lang="en-US" sz="3000" dirty="0"/>
              <a:t>Type or paste your Text Here</a:t>
            </a:r>
          </a:p>
        </p:txBody>
      </p:sp>
      <p:sp>
        <p:nvSpPr>
          <p:cNvPr id="27" name="TextBox 26">
            <a:extLst>
              <a:ext uri="{FF2B5EF4-FFF2-40B4-BE49-F238E27FC236}">
                <a16:creationId xmlns:a16="http://schemas.microsoft.com/office/drawing/2014/main" id="{24E0EB3F-585C-E858-1690-7EC2A6A31BC0}"/>
              </a:ext>
            </a:extLst>
          </p:cNvPr>
          <p:cNvSpPr txBox="1"/>
          <p:nvPr/>
        </p:nvSpPr>
        <p:spPr>
          <a:xfrm>
            <a:off x="3572543" y="11133332"/>
            <a:ext cx="46937170" cy="1631216"/>
          </a:xfrm>
          <a:prstGeom prst="rect">
            <a:avLst/>
          </a:prstGeom>
          <a:ln>
            <a:solidFill>
              <a:srgbClr val="002060"/>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0" dirty="0">
                <a:latin typeface="Times New Roman" panose="02020603050405020304" pitchFamily="18" charset="0"/>
                <a:cs typeface="Times New Roman" panose="02020603050405020304" pitchFamily="18" charset="0"/>
              </a:rPr>
              <a:t>IMAGES &amp; GRAPHS IF APPLICABLE</a:t>
            </a:r>
            <a:endParaRPr lang="en-IN" sz="10000" dirty="0">
              <a:latin typeface="Times New Roman" panose="02020603050405020304" pitchFamily="18" charset="0"/>
              <a:cs typeface="Times New Roman" panose="02020603050405020304" pitchFamily="18" charset="0"/>
            </a:endParaRPr>
          </a:p>
        </p:txBody>
      </p:sp>
      <p:sp>
        <p:nvSpPr>
          <p:cNvPr id="13" name="Text Placeholder 87">
            <a:extLst>
              <a:ext uri="{FF2B5EF4-FFF2-40B4-BE49-F238E27FC236}">
                <a16:creationId xmlns:a16="http://schemas.microsoft.com/office/drawing/2014/main" id="{B9342777-F98F-4BC3-CB04-8C92864F8CB9}"/>
              </a:ext>
            </a:extLst>
          </p:cNvPr>
          <p:cNvSpPr txBox="1">
            <a:spLocks/>
          </p:cNvSpPr>
          <p:nvPr/>
        </p:nvSpPr>
        <p:spPr>
          <a:xfrm>
            <a:off x="3411434" y="18179262"/>
            <a:ext cx="25045147" cy="746610"/>
          </a:xfrm>
          <a:prstGeom prst="rect">
            <a:avLst/>
          </a:prstGeom>
          <a:solidFill>
            <a:schemeClr val="accent1">
              <a:lumMod val="50000"/>
            </a:schemeClr>
          </a:solidFill>
        </p:spPr>
        <p:txBody>
          <a:bodyPr wrap="square" lIns="60005" tIns="60005" rIns="60005" bIns="6000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nSpc>
                <a:spcPct val="107000"/>
              </a:lnSpc>
              <a:spcAft>
                <a:spcPts val="525"/>
              </a:spcAft>
            </a:pPr>
            <a:r>
              <a:rPr lang="en-IN" sz="4000" b="1" i="0" u="none" dirty="0">
                <a:solidFill>
                  <a:schemeClr val="bg1"/>
                </a:solidFill>
                <a:effectLst/>
                <a:latin typeface="Arial" panose="020B0604020202020204" pitchFamily="34" charset="0"/>
              </a:rPr>
              <a:t>Results</a:t>
            </a:r>
            <a:endParaRPr lang="en-IN" sz="4000" u="none"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87">
            <a:extLst>
              <a:ext uri="{FF2B5EF4-FFF2-40B4-BE49-F238E27FC236}">
                <a16:creationId xmlns:a16="http://schemas.microsoft.com/office/drawing/2014/main" id="{93675B5C-9B86-0A15-D56B-34FEA5AA5455}"/>
              </a:ext>
            </a:extLst>
          </p:cNvPr>
          <p:cNvSpPr txBox="1">
            <a:spLocks/>
          </p:cNvSpPr>
          <p:nvPr/>
        </p:nvSpPr>
        <p:spPr>
          <a:xfrm>
            <a:off x="28529280" y="18171470"/>
            <a:ext cx="21980433" cy="734748"/>
          </a:xfrm>
          <a:prstGeom prst="rect">
            <a:avLst/>
          </a:prstGeom>
          <a:solidFill>
            <a:schemeClr val="accent1">
              <a:lumMod val="50000"/>
            </a:schemeClr>
          </a:solidFill>
        </p:spPr>
        <p:txBody>
          <a:bodyPr wrap="square" lIns="60005" tIns="60005" rIns="60005" bIns="6000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nSpc>
                <a:spcPct val="107000"/>
              </a:lnSpc>
              <a:spcAft>
                <a:spcPts val="525"/>
              </a:spcAft>
            </a:pPr>
            <a:r>
              <a:rPr lang="en-IN" sz="4000" b="1" i="0" u="none" dirty="0">
                <a:solidFill>
                  <a:schemeClr val="bg1"/>
                </a:solidFill>
                <a:effectLst/>
                <a:latin typeface="Arial" panose="020B0604020202020204" pitchFamily="34" charset="0"/>
              </a:rPr>
              <a:t>Conclusions</a:t>
            </a:r>
            <a:endParaRPr lang="en-IN" sz="4000" u="none"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 Placeholder 87">
            <a:extLst>
              <a:ext uri="{FF2B5EF4-FFF2-40B4-BE49-F238E27FC236}">
                <a16:creationId xmlns:a16="http://schemas.microsoft.com/office/drawing/2014/main" id="{1854DB3A-D1E7-F300-4A26-854DE512376F}"/>
              </a:ext>
            </a:extLst>
          </p:cNvPr>
          <p:cNvSpPr txBox="1">
            <a:spLocks/>
          </p:cNvSpPr>
          <p:nvPr/>
        </p:nvSpPr>
        <p:spPr>
          <a:xfrm>
            <a:off x="3595538" y="26204759"/>
            <a:ext cx="46868927" cy="735389"/>
          </a:xfrm>
          <a:prstGeom prst="rect">
            <a:avLst/>
          </a:prstGeom>
          <a:solidFill>
            <a:schemeClr val="accent1">
              <a:lumMod val="50000"/>
            </a:schemeClr>
          </a:solidFill>
        </p:spPr>
        <p:txBody>
          <a:bodyPr wrap="square" lIns="60005" tIns="60005" rIns="60005" bIns="6000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l">
              <a:lnSpc>
                <a:spcPct val="107000"/>
              </a:lnSpc>
              <a:spcAft>
                <a:spcPts val="525"/>
              </a:spcAft>
            </a:pPr>
            <a:r>
              <a:rPr lang="en-US" sz="4000" u="none"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References</a:t>
            </a:r>
            <a:endParaRPr lang="en-IN" sz="4000" u="none"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 Placeholder 94">
            <a:extLst>
              <a:ext uri="{FF2B5EF4-FFF2-40B4-BE49-F238E27FC236}">
                <a16:creationId xmlns:a16="http://schemas.microsoft.com/office/drawing/2014/main" id="{287AAB0A-2814-F0CA-6C21-FE8D6F725B1E}"/>
              </a:ext>
            </a:extLst>
          </p:cNvPr>
          <p:cNvSpPr txBox="1">
            <a:spLocks/>
          </p:cNvSpPr>
          <p:nvPr/>
        </p:nvSpPr>
        <p:spPr>
          <a:xfrm>
            <a:off x="3572543" y="26912439"/>
            <a:ext cx="46920431" cy="763593"/>
          </a:xfrm>
          <a:prstGeom prst="rect">
            <a:avLst/>
          </a:prstGeom>
          <a:solidFill>
            <a:schemeClr val="bg1"/>
          </a:solidFill>
          <a:ln>
            <a:solidFill>
              <a:srgbClr val="0070C0"/>
            </a:solidFill>
          </a:ln>
        </p:spPr>
        <p:txBody>
          <a:bodyPr wrap="square" lIns="150012" tIns="150012" rIns="150012" bIns="150012">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00089" indent="-300089">
              <a:lnSpc>
                <a:spcPct val="107000"/>
              </a:lnSpc>
              <a:spcAft>
                <a:spcPts val="525"/>
              </a:spcAft>
              <a:buFont typeface="Wingdings" panose="05000000000000000000" pitchFamily="2" charset="2"/>
              <a:buChar char="§"/>
            </a:pPr>
            <a:r>
              <a:rPr lang="en-US" sz="3000" dirty="0"/>
              <a:t>Type or paste your Text Here</a:t>
            </a:r>
          </a:p>
        </p:txBody>
      </p:sp>
      <p:pic>
        <p:nvPicPr>
          <p:cNvPr id="36" name="Picture 35">
            <a:extLst>
              <a:ext uri="{FF2B5EF4-FFF2-40B4-BE49-F238E27FC236}">
                <a16:creationId xmlns:a16="http://schemas.microsoft.com/office/drawing/2014/main" id="{BC2E2D71-4A9D-6889-928C-73DB1B1C8565}"/>
              </a:ext>
            </a:extLst>
          </p:cNvPr>
          <p:cNvPicPr>
            <a:picLocks noChangeAspect="1"/>
          </p:cNvPicPr>
          <p:nvPr/>
        </p:nvPicPr>
        <p:blipFill>
          <a:blip r:embed="rId2"/>
          <a:stretch>
            <a:fillRect/>
          </a:stretch>
        </p:blipFill>
        <p:spPr>
          <a:xfrm>
            <a:off x="118310" y="634988"/>
            <a:ext cx="3617804" cy="1842819"/>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vt:i4>
      </vt:variant>
    </vt:vector>
  </HeadingPairs>
  <TitlesOfParts>
    <vt:vector size="12" baseType="lpstr">
      <vt:lpstr>Arial</vt:lpstr>
      <vt:lpstr>Arial Black</vt:lpstr>
      <vt:lpstr>Calibri</vt:lpstr>
      <vt:lpstr>Symbol</vt:lpstr>
      <vt:lpstr>Tahoma</vt:lpstr>
      <vt:lpstr>Times New Roman</vt:lpstr>
      <vt:lpstr>Trebuchet MS</vt:lpstr>
      <vt:lpstr>Verdana</vt:lpstr>
      <vt:lpstr>Wingdings</vt:lpstr>
      <vt:lpstr>36x48-Template</vt:lpstr>
      <vt:lpstr>Without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 Kudari</dc:creator>
  <cp:lastModifiedBy>Martin Kudari</cp:lastModifiedBy>
  <cp:revision>1</cp:revision>
  <dcterms:modified xsi:type="dcterms:W3CDTF">2025-05-07T08:01:01Z</dcterms:modified>
</cp:coreProperties>
</file>